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photoAlbum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60000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07912-167E-4DDC-B4A0-4FAC031DF0FF}" type="datetimeFigureOut">
              <a:rPr lang="pl-PL" smtClean="0"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E0BE0-C7E4-437D-9852-34073673C42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60000">
    <p:cover dir="l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90525"/>
            <a:ext cx="9144000" cy="60753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62188" y="0"/>
            <a:ext cx="46180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79650" y="0"/>
            <a:ext cx="45831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1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2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21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90525"/>
            <a:ext cx="9144000" cy="607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2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79650" y="0"/>
            <a:ext cx="45831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2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2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5763"/>
            <a:ext cx="9144000" cy="608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2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62188" y="0"/>
            <a:ext cx="46180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2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7350"/>
            <a:ext cx="9144000" cy="608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2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74650"/>
            <a:ext cx="9144000" cy="610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29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7350"/>
            <a:ext cx="9144000" cy="608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30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32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3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3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79650" y="0"/>
            <a:ext cx="458311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4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5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268538" y="0"/>
            <a:ext cx="4605337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5763"/>
            <a:ext cx="9144000" cy="608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7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5763"/>
            <a:ext cx="9144000" cy="608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img009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 advClick="0" advTm="60000">
    <p:cover dir="l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Pokaz na ekranie (4:3)</PresentationFormat>
  <Paragraphs>0</Paragraphs>
  <Slides>27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27</vt:i4>
      </vt:variant>
    </vt:vector>
  </HeadingPairs>
  <TitlesOfParts>
    <vt:vector size="28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nauczyciel007n</dc:creator>
  <cp:lastModifiedBy>nauczyciel007n</cp:lastModifiedBy>
  <cp:revision>1</cp:revision>
  <dcterms:created xsi:type="dcterms:W3CDTF">2014-11-12T13:21:26Z</dcterms:created>
  <dcterms:modified xsi:type="dcterms:W3CDTF">2014-11-12T13:23:11Z</dcterms:modified>
</cp:coreProperties>
</file>