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42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27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39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56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2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06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73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1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2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2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27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37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22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61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2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1EA0-57B8-4C00-BD02-B33C4D5B3784}" type="datetimeFigureOut">
              <a:rPr lang="pl-PL" smtClean="0"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F9DF-82A1-4F76-8DA5-FBFEE6548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5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Zawodowa droga do przyszłości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Stworzył: Kacper Szczęsny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37" y="887076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Praktyczna realizacja projektu „Zawodowa Droga Do Przyszłości” współfinansowanego przez Europejski Fundusz Społeczny. Wykonawcy uczniowie klas drugich </a:t>
            </a:r>
          </a:p>
          <a:p>
            <a:r>
              <a:rPr lang="pl-PL" dirty="0"/>
              <a:t>Opiekun realizowanego projektu:  Roma Zielińska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9" y="3643738"/>
            <a:ext cx="2266630" cy="32142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93" y="3643738"/>
            <a:ext cx="2282660" cy="32416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46281" y="-32463"/>
            <a:ext cx="45719" cy="649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237" y="866513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42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6" y="308344"/>
            <a:ext cx="5539560" cy="87984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85" y="2184951"/>
            <a:ext cx="2509778" cy="14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Zajęcia odbywają się w Centrum Kształcenia Praktycznego na ul. Mińskiej 1/5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72" y="2679342"/>
            <a:ext cx="4743450" cy="35393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88" y="568802"/>
            <a:ext cx="153632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52650"/>
            <a:ext cx="10820400" cy="4022725"/>
          </a:xfrm>
        </p:spPr>
        <p:txBody>
          <a:bodyPr/>
          <a:lstStyle/>
          <a:p>
            <a:r>
              <a:rPr lang="pl-PL" dirty="0"/>
              <a:t>Zajęcia w pracowni </a:t>
            </a:r>
            <a:r>
              <a:rPr lang="pl-PL" dirty="0" err="1"/>
              <a:t>mechatronicznej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0" y="2721934"/>
            <a:ext cx="2247031" cy="39978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6" y="2519915"/>
            <a:ext cx="2360578" cy="41998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2" y="2262444"/>
            <a:ext cx="2582982" cy="45955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97" y="2715938"/>
            <a:ext cx="2097627" cy="373202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302" y="512923"/>
            <a:ext cx="2390775" cy="19145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5" y="817674"/>
            <a:ext cx="2886075" cy="158115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074" y="401300"/>
            <a:ext cx="2027675" cy="12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pl-PL" dirty="0"/>
              <a:t>Zajęcia w pracowni cukierniczej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056"/>
            <a:ext cx="2121531" cy="37745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31" y="2892056"/>
            <a:ext cx="2189971" cy="38963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21" y="2892056"/>
            <a:ext cx="2662372" cy="4736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2" y="3049661"/>
            <a:ext cx="2573789" cy="457919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64" y="469663"/>
            <a:ext cx="2168312" cy="38577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36" y="678236"/>
            <a:ext cx="2007985" cy="357254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47" y="469663"/>
            <a:ext cx="2140519" cy="380833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964" y="469663"/>
            <a:ext cx="1655645" cy="9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94" y="1818167"/>
            <a:ext cx="2281428" cy="4059930"/>
          </a:xfrm>
        </p:spPr>
      </p:pic>
      <p:sp>
        <p:nvSpPr>
          <p:cNvPr id="12" name="Symbol zastępczy tekstu 11"/>
          <p:cNvSpPr>
            <a:spLocks noGrp="1"/>
          </p:cNvSpPr>
          <p:nvPr>
            <p:ph type="body" sz="half" idx="4294967295"/>
          </p:nvPr>
        </p:nvSpPr>
        <p:spPr>
          <a:xfrm>
            <a:off x="0" y="3124200"/>
            <a:ext cx="4114800" cy="3094038"/>
          </a:xfrm>
        </p:spPr>
        <p:txBody>
          <a:bodyPr>
            <a:normAutofit/>
          </a:bodyPr>
          <a:lstStyle/>
          <a:p>
            <a:r>
              <a:rPr lang="pl-PL" sz="2200" dirty="0"/>
              <a:t>Zajęcia w pracowni stolarskiej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39" y="1143915"/>
            <a:ext cx="2194708" cy="390475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69" y="3482181"/>
            <a:ext cx="2097627" cy="3732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96" y="249246"/>
            <a:ext cx="2485418" cy="44219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22" y="469663"/>
            <a:ext cx="2265487" cy="13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109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88</TotalTime>
  <Words>57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Para</vt:lpstr>
      <vt:lpstr>Zawodowa droga do przyszłości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Zawodowa droga do przyszłości</dc:title>
  <dc:creator>User</dc:creator>
  <cp:lastModifiedBy>nauczyciel</cp:lastModifiedBy>
  <cp:revision>12</cp:revision>
  <dcterms:created xsi:type="dcterms:W3CDTF">2017-04-24T18:24:36Z</dcterms:created>
  <dcterms:modified xsi:type="dcterms:W3CDTF">2017-05-11T08:16:50Z</dcterms:modified>
</cp:coreProperties>
</file>