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photoAlbum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20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0FB2-C85E-4319-A671-E4483DA58E86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6BE4-9B7A-49E9-9A63-84CBEF110FB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20000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785786" y="5143512"/>
            <a:ext cx="6908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smtClean="0"/>
              <a:t>SZKOŁA W OBIEKTYWIE </a:t>
            </a:r>
            <a:endParaRPr lang="pl-PL" sz="5400" dirty="0"/>
          </a:p>
        </p:txBody>
      </p:sp>
    </p:spTree>
  </p:cSld>
  <p:clrMapOvr>
    <a:masterClrMapping/>
  </p:clrMapOvr>
  <p:transition spd="med" advClick="0" advTm="60000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474663"/>
            <a:ext cx="9144000" cy="5907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147638"/>
            <a:ext cx="9144000" cy="6561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414338"/>
            <a:ext cx="9144000" cy="602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06413" y="0"/>
            <a:ext cx="81295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9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906463"/>
            <a:ext cx="9144000" cy="5043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20000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Pokaz na ekranie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nauczyciel007n</dc:creator>
  <cp:lastModifiedBy>nauczyciel007n</cp:lastModifiedBy>
  <cp:revision>1</cp:revision>
  <dcterms:created xsi:type="dcterms:W3CDTF">2014-11-12T12:30:02Z</dcterms:created>
  <dcterms:modified xsi:type="dcterms:W3CDTF">2014-11-12T12:33:03Z</dcterms:modified>
</cp:coreProperties>
</file>