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photoAlbum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2E74-E454-4FB4-906C-BEDE4529DA78}" type="datetimeFigureOut">
              <a:rPr lang="pl-PL" smtClean="0"/>
              <a:t>2015-03-15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15C2-49EF-4FAE-A5EA-01211327BE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459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2E74-E454-4FB4-906C-BEDE4529DA78}" type="datetimeFigureOut">
              <a:rPr lang="pl-PL" smtClean="0"/>
              <a:t>2015-03-15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15C2-49EF-4FAE-A5EA-01211327BE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33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2E74-E454-4FB4-906C-BEDE4529DA78}" type="datetimeFigureOut">
              <a:rPr lang="pl-PL" smtClean="0"/>
              <a:t>2015-03-15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15C2-49EF-4FAE-A5EA-01211327BE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599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2E74-E454-4FB4-906C-BEDE4529DA78}" type="datetimeFigureOut">
              <a:rPr lang="pl-PL" smtClean="0"/>
              <a:t>2015-03-15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15C2-49EF-4FAE-A5EA-01211327BE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815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2E74-E454-4FB4-906C-BEDE4529DA78}" type="datetimeFigureOut">
              <a:rPr lang="pl-PL" smtClean="0"/>
              <a:t>2015-03-15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15C2-49EF-4FAE-A5EA-01211327BE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936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2E74-E454-4FB4-906C-BEDE4529DA78}" type="datetimeFigureOut">
              <a:rPr lang="pl-PL" smtClean="0"/>
              <a:t>2015-03-15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15C2-49EF-4FAE-A5EA-01211327BE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030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2E74-E454-4FB4-906C-BEDE4529DA78}" type="datetimeFigureOut">
              <a:rPr lang="pl-PL" smtClean="0"/>
              <a:t>2015-03-15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15C2-49EF-4FAE-A5EA-01211327BE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9546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2E74-E454-4FB4-906C-BEDE4529DA78}" type="datetimeFigureOut">
              <a:rPr lang="pl-PL" smtClean="0"/>
              <a:t>2015-03-15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15C2-49EF-4FAE-A5EA-01211327BE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369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2E74-E454-4FB4-906C-BEDE4529DA78}" type="datetimeFigureOut">
              <a:rPr lang="pl-PL" smtClean="0"/>
              <a:t>2015-03-15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15C2-49EF-4FAE-A5EA-01211327BE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399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2E74-E454-4FB4-906C-BEDE4529DA78}" type="datetimeFigureOut">
              <a:rPr lang="pl-PL" smtClean="0"/>
              <a:t>2015-03-15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15C2-49EF-4FAE-A5EA-01211327BE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1224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2E74-E454-4FB4-906C-BEDE4529DA78}" type="datetimeFigureOut">
              <a:rPr lang="pl-PL" smtClean="0"/>
              <a:t>2015-03-15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15C2-49EF-4FAE-A5EA-01211327BE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4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E2E74-E454-4FB4-906C-BEDE4529DA78}" type="datetimeFigureOut">
              <a:rPr lang="pl-PL" smtClean="0"/>
              <a:t>2015-03-15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015C2-49EF-4FAE-A5EA-01211327BE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3313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Lekcja historii inaczej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Żołnierze Wyklęci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907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_MG_1213.CR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287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5620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_MG_1214.CR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188" y="0"/>
            <a:ext cx="461803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841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_MG_1215.CR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188" y="0"/>
            <a:ext cx="461803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6699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_MG_1216.CR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38" y="0"/>
            <a:ext cx="1032033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9472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_MG_1218.CR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38" y="0"/>
            <a:ext cx="1032033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3064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_MG_1219.CR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38" y="0"/>
            <a:ext cx="102711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0885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_MG_1220.CR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38" y="0"/>
            <a:ext cx="102711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0531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_MG_1201.CR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50" y="0"/>
            <a:ext cx="1027271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400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_MG_1203.CR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563" y="0"/>
            <a:ext cx="1030128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3289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_MG_1204.CR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363" y="0"/>
            <a:ext cx="461168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920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_MG_1205.CR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563" y="0"/>
            <a:ext cx="1030128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5605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_MG_1206.CR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287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1129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_MG_1208.CR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188" y="0"/>
            <a:ext cx="461803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2764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_MG_1211.CR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38" y="0"/>
            <a:ext cx="1032033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7980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_MG_1212.CR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38" y="0"/>
            <a:ext cx="1032033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55785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Panoramiczny</PresentationFormat>
  <Paragraphs>2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Motyw pakietu Office</vt:lpstr>
      <vt:lpstr>Lekcja historii inaczej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 historii inaczej </dc:title>
  <dc:creator>user1</dc:creator>
  <cp:lastModifiedBy>user1</cp:lastModifiedBy>
  <cp:revision>1</cp:revision>
  <dcterms:created xsi:type="dcterms:W3CDTF">2015-03-15T10:08:54Z</dcterms:created>
  <dcterms:modified xsi:type="dcterms:W3CDTF">2015-03-15T10:09:06Z</dcterms:modified>
</cp:coreProperties>
</file>